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094397-5B99-4480-9DE9-FF14FB17E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C8F96FD-A427-4766-87EB-DC363C560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380F6BD-D0FD-4CDD-A6AC-5B9E98A3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5BC304-B5C0-405C-A277-CEDEE915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EAF7C9-0478-48A6-A82A-53BA2326C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89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19A49B-4621-4CD7-932C-EBF891907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B077D1D-401E-49FE-B9BE-A396D1C27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D7A4B0-A60F-4403-AB8F-9E5FC4F9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278A2D-BFA2-4ECC-989E-1DD84FC71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32D092-7CE8-43C2-8D03-DBA2EB19A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003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EFFD1B9-199A-4E83-BAFB-4D510048B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73A893F-AE6B-4DB4-9C37-06689EB34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E88EF6-30E1-467B-B877-0A9AE51F1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587135-43A6-409C-B04F-989C0BED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3EBF47-60F6-4531-9D72-8C7DA1A5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846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868468-AC11-4474-9BA8-92CC4813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C4EB1C-170D-4E6D-AC3B-46AB1C1A3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619E08-6621-46F9-8DD1-42FA76452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74704C-91DA-4875-8907-30951643E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0BA172-60A5-4BE4-ADB7-A574AA50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786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20FDE9-8F7E-4BF9-884D-40D4E60FD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B0E8A5D-2FC8-4C2B-A858-087F2519A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1E9945-7386-42CC-B049-4145EB221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792723-029B-4B53-81E0-7B56AFD53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3F08761-893A-41F8-AA8D-C5366575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126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F56AC0-C698-4B95-8A76-B922BA85F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8DC7A6-6EBD-412B-9BC6-642FDD969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328D855-01F8-4675-92EC-95175EA9E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97EACD9-0C53-452C-AF58-B0C5617B7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BC780EE-68FA-4886-9C2C-C46229101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5E407B5-181C-47E1-A11B-9F1774BC3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731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E28F94-60EC-4916-85D4-A178815AA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09BC1D-AB11-4883-BDB3-7A83439DD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6BE526F-DE6E-4F93-8C9B-216AF56EC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3DCB89A-70C8-4159-A97E-3388BF234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10D2E00-496E-4A51-8497-82511483A4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FA29902-0374-4EDA-BB9B-6BFE7D95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1E3DE02-919A-46BC-A1C7-D479DC4E1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8B35C80-88D2-4993-BF78-654B3A3A8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360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561893-98C3-4D4C-B53A-8F483A7A1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9477D7E-1770-4D3C-86F6-8D1A229EE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1D9109A-8D06-40B7-B734-64FAEBD7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F022680-3C6B-40F8-A4F4-59616A768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09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C1DD3C6-17B0-4F13-A530-32A60E344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52EECDC-14F5-40D9-85E5-EA48B127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41A05F8-A27D-466B-9D9D-DCEA57490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260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91A6A9-EED5-48DE-9A15-6558B289F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F18E9E1-A6BB-484E-872B-DE43DE35A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4A27470-236E-4B8D-B241-8188AB1F0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72E6063-88DF-46E4-B90B-90A1780D7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582175E-01C6-400D-ABBF-9CEC779F5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906DA10-0F75-4F15-B002-472532CF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806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5732A9-6C82-4045-83A6-C8F88B8A6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FBDC788-3A1F-477E-BD4A-9426C07DE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1FED553-CFD2-4290-9F69-84520A415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AE8CF4C-CBEF-4701-80D7-3E829E43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8C313F0-F6CE-459C-8A92-04519FDB7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5E7D99C-451C-4D0E-9649-2B09ED343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890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862CD98-CAA6-4511-9DDB-EB750777D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6A34616-CD78-4C8E-A1EB-BE4E85428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C770FA-381C-475E-A066-F4D17AD2A1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70D07-02E4-4CCE-9CAF-72EF92E08152}" type="datetimeFigureOut">
              <a:rPr lang="ko-KR" altLang="en-US" smtClean="0"/>
              <a:t>2020-07-29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E77CF9-8022-4391-956A-6629FA528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C0E936-F8B2-47B1-A6A1-9F2CDC2486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FC078-EE63-4AB2-816E-B555C8AC76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899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323D90F7-5EB7-4451-97DB-6A4DBDD217FD}"/>
              </a:ext>
            </a:extLst>
          </p:cNvPr>
          <p:cNvGrpSpPr/>
          <p:nvPr/>
        </p:nvGrpSpPr>
        <p:grpSpPr>
          <a:xfrm>
            <a:off x="2397221" y="2657654"/>
            <a:ext cx="7125591" cy="682671"/>
            <a:chOff x="2397221" y="2657654"/>
            <a:chExt cx="7125591" cy="682671"/>
          </a:xfrm>
        </p:grpSpPr>
        <p:pic>
          <p:nvPicPr>
            <p:cNvPr id="1026" name="Picture 2" descr="MI배너 - 기관소개 - 기관소개 - 중소벤처기업부">
              <a:extLst>
                <a:ext uri="{FF2B5EF4-FFF2-40B4-BE49-F238E27FC236}">
                  <a16:creationId xmlns:a16="http://schemas.microsoft.com/office/drawing/2014/main" id="{29CA2438-67F5-4CC3-8027-74243E5C852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51" t="30455" r="31591" b="27916"/>
            <a:stretch/>
          </p:blipFill>
          <p:spPr bwMode="auto">
            <a:xfrm>
              <a:off x="2397221" y="2718991"/>
              <a:ext cx="1924942" cy="5617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창업진흥원 | 일반현황 | ALIO : 공공기관 경영정보 공개시스템">
              <a:extLst>
                <a:ext uri="{FF2B5EF4-FFF2-40B4-BE49-F238E27FC236}">
                  <a16:creationId xmlns:a16="http://schemas.microsoft.com/office/drawing/2014/main" id="{FD230396-02DD-49FE-A31C-29799C891A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3042" y="2659382"/>
              <a:ext cx="1482843" cy="680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경상남도, '경상남도 스마트 안전 맵' 구축 - 한우리경제">
              <a:extLst>
                <a:ext uri="{FF2B5EF4-FFF2-40B4-BE49-F238E27FC236}">
                  <a16:creationId xmlns:a16="http://schemas.microsoft.com/office/drawing/2014/main" id="{123F8E83-0333-44A1-B0B5-AD145ED162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2255" y="2718991"/>
              <a:ext cx="1504393" cy="558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경남과기대 전자출결 - Google Play 앱">
              <a:extLst>
                <a:ext uri="{FF2B5EF4-FFF2-40B4-BE49-F238E27FC236}">
                  <a16:creationId xmlns:a16="http://schemas.microsoft.com/office/drawing/2014/main" id="{6407100B-A670-42ED-813A-7AC85E0841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69" b="14969"/>
            <a:stretch/>
          </p:blipFill>
          <p:spPr bwMode="auto">
            <a:xfrm>
              <a:off x="7535656" y="2657654"/>
              <a:ext cx="1987156" cy="680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ABE38E6-E775-4445-8CE5-E598FA1ED183}"/>
              </a:ext>
            </a:extLst>
          </p:cNvPr>
          <p:cNvSpPr txBox="1"/>
          <p:nvPr/>
        </p:nvSpPr>
        <p:spPr>
          <a:xfrm>
            <a:off x="974785" y="586596"/>
            <a:ext cx="3028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유관기관 로고</a:t>
            </a:r>
            <a:r>
              <a:rPr lang="en-US" altLang="ko-KR" dirty="0"/>
              <a:t>(</a:t>
            </a:r>
            <a:r>
              <a:rPr lang="ko-KR" altLang="en-US" dirty="0"/>
              <a:t>스티커 시안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737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2020-07-29T01:51:33Z</dcterms:created>
  <dcterms:modified xsi:type="dcterms:W3CDTF">2020-07-29T01:51:52Z</dcterms:modified>
</cp:coreProperties>
</file>